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1614"/>
    <a:srgbClr val="B514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100" d="100"/>
          <a:sy n="100" d="100"/>
        </p:scale>
        <p:origin x="99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34ED0-7C4A-49F2-8101-6C11CA241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F5F66B-0E49-48A4-B628-EF5A961E9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899A8D-1F65-457E-BA2D-2F215229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95F7-46CE-4D76-A671-7A595DB176D9}" type="datetimeFigureOut">
              <a:rPr lang="pt-BR" smtClean="0"/>
              <a:t>14/06/2021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FEDCC5-9F67-4A8D-8E49-922BA9D16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29696A-4C12-4AEC-AD12-3CDFEE578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D396-EE2A-4FAC-8CBB-B692E7C10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551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18B02-8F55-46F5-A3AA-1C459F4EC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96854A4-67E0-4064-9F0D-945A44EA3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106468-8CA5-4380-8EEC-425AA4FB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95F7-46CE-4D76-A671-7A595DB176D9}" type="datetimeFigureOut">
              <a:rPr lang="pt-BR" smtClean="0"/>
              <a:t>14/06/2021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0785D9-2E27-4977-9BD5-8DDF42598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87AE71-5E60-42D5-AD34-BFECFB50C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D396-EE2A-4FAC-8CBB-B692E7C10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2476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E5A180-9813-411B-8DDE-32347813B5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D9E3D13-0EFF-4380-905C-BF97675A7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2795FF-E3D8-45EC-AA91-E618B5468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95F7-46CE-4D76-A671-7A595DB176D9}" type="datetimeFigureOut">
              <a:rPr lang="pt-BR" smtClean="0"/>
              <a:t>14/06/2021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328660-3DBA-4B2A-94C9-51B15735F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65AF14-F0AC-4F7A-9628-662934FFB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D396-EE2A-4FAC-8CBB-B692E7C10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011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C1C144-4D47-4245-B97A-8AA6618D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960630-4DF5-40F1-B369-389338F84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6BBA46-1361-4110-A8DA-4B8831CCF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95F7-46CE-4D76-A671-7A595DB176D9}" type="datetimeFigureOut">
              <a:rPr lang="pt-BR" smtClean="0"/>
              <a:t>14/06/2021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18720A-56D8-4F8F-8037-368190778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B49ECB-50CF-462F-95E4-180CA4EE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D396-EE2A-4FAC-8CBB-B692E7C10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4403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2EB42-5AA5-4D3F-9891-7878953F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1B6BD1-1AF7-419D-888B-DA9017A55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AB20FA-CA53-409B-BB8F-B5B7DDC79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95F7-46CE-4D76-A671-7A595DB176D9}" type="datetimeFigureOut">
              <a:rPr lang="pt-BR" smtClean="0"/>
              <a:t>14/06/2021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ECDFA9-A61C-4A97-BB5E-9F1BD587C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748B64-CA4C-4D28-B038-864FF53F5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D396-EE2A-4FAC-8CBB-B692E7C10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010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C61387-FD8D-43CE-B327-B95E8E640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50A40E-D552-4359-81CE-BF751CE6F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7AE23BC-CE71-4907-82BB-11962D703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C978AA0-C288-4D01-A3DA-0D503B0D5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95F7-46CE-4D76-A671-7A595DB176D9}" type="datetimeFigureOut">
              <a:rPr lang="pt-BR" smtClean="0"/>
              <a:t>14/06/2021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34E578-4D1F-44AB-BC52-E939F7DA4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F4856AE-DDDD-44DF-91B3-FEF7D567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D396-EE2A-4FAC-8CBB-B692E7C10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7702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CB902-44AC-44B5-958B-18194BC3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95F8FA-20CB-474B-B433-0E1C5BF6B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5B1AE11-3396-4BA6-9E91-2689CFCCC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43D2F9-70F4-4170-AB7C-83E4D8883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2ABEF1-6331-45D3-9C9A-4CED9AE67C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218CDFA-D497-429E-A327-7C48BCB2D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95F7-46CE-4D76-A671-7A595DB176D9}" type="datetimeFigureOut">
              <a:rPr lang="pt-BR" smtClean="0"/>
              <a:t>14/06/2021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C773005-FA9E-4BB7-98B1-C6EB99B87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D6E2DFF-2274-479D-8F0E-786244FF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D396-EE2A-4FAC-8CBB-B692E7C10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141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46ACC-2F94-411B-A5DB-781894B6B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2AD127E-88F1-47AC-AD03-0A50A00A1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95F7-46CE-4D76-A671-7A595DB176D9}" type="datetimeFigureOut">
              <a:rPr lang="pt-BR" smtClean="0"/>
              <a:t>14/06/2021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FB8A93A-D5D1-4F8E-B3DC-484B7721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F59B087-5A63-42FB-A431-80F87FF45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D396-EE2A-4FAC-8CBB-B692E7C10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626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C312AD9-40F1-45AE-91EC-A54328E0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95F7-46CE-4D76-A671-7A595DB176D9}" type="datetimeFigureOut">
              <a:rPr lang="pt-BR" smtClean="0"/>
              <a:t>14/06/2021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6836691-E334-47A7-9C26-279DFB4EB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857BEF2-96FD-4EB0-955B-0A6C36C85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D396-EE2A-4FAC-8CBB-B692E7C10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6185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EDBCC-7ED6-41FD-8453-C39327B0F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ACD1AC-0F4E-4547-8B89-31E8B53C4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AEEA5A0-1739-4B88-8FCD-6169A08F6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B15E99A-3090-4674-B735-6EDBF56D7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95F7-46CE-4D76-A671-7A595DB176D9}" type="datetimeFigureOut">
              <a:rPr lang="pt-BR" smtClean="0"/>
              <a:t>14/06/2021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CAD1F1-1469-40C2-858C-AAF4F621B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2D4812A-EF46-4396-A1CB-C5CA3F27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D396-EE2A-4FAC-8CBB-B692E7C10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959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B6CAC9-74D7-4252-AA95-C5125CBE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3B469A7-4208-4F07-98A1-BEE4B203CB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332FA0-B223-4BF7-8910-B5F012ED8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4CD3E8-0487-48BD-97A1-6C5B7B4AD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95F7-46CE-4D76-A671-7A595DB176D9}" type="datetimeFigureOut">
              <a:rPr lang="pt-BR" smtClean="0"/>
              <a:t>14/06/2021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F6A859-6E0D-46B3-A397-4B67142F3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229C7E6-393C-4FA1-A557-18EAEAE01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D396-EE2A-4FAC-8CBB-B692E7C10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6159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E2786DC-CAE5-4394-817B-26D0FA9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FAFA04-F18A-4B4B-93E2-5B3F519CC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B0E171-6CF5-420B-97EB-B8F0461AAA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F95F7-46CE-4D76-A671-7A595DB176D9}" type="datetimeFigureOut">
              <a:rPr lang="pt-BR" smtClean="0"/>
              <a:t>14/06/2021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DDDBD3-12C8-4BDD-B5F0-1EB753A59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EDADBF-EEC1-41AA-A0AD-A1224D6D7E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ED396-EE2A-4FAC-8CBB-B692E7C10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7450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Henriqueanselmo1011@gmail.com" TargetMode="External"/><Relationship Id="rId3" Type="http://schemas.openxmlformats.org/officeDocument/2006/relationships/image" Target="../media/image3.jfif"/><Relationship Id="rId7" Type="http://schemas.openxmlformats.org/officeDocument/2006/relationships/hyperlink" Target="mailto:Chrismelo05@Hotmail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10" Type="http://schemas.openxmlformats.org/officeDocument/2006/relationships/hyperlink" Target="mailto:pierreeitel@Hotmail.com" TargetMode="External"/><Relationship Id="rId4" Type="http://schemas.openxmlformats.org/officeDocument/2006/relationships/image" Target="../media/image4.jfif"/><Relationship Id="rId9" Type="http://schemas.openxmlformats.org/officeDocument/2006/relationships/hyperlink" Target="mailto:luisricardocarvalhogomes@hotmail.com.b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EA97748-4BA2-4565-A84E-8B7D63E9A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595" y="0"/>
            <a:ext cx="6432809" cy="6857999"/>
          </a:xfrm>
          <a:prstGeom prst="rect">
            <a:avLst/>
          </a:prstGeom>
        </p:spPr>
      </p:pic>
      <p:sp>
        <p:nvSpPr>
          <p:cNvPr id="20" name="Fluxograma: Entrada Manual 19">
            <a:extLst>
              <a:ext uri="{FF2B5EF4-FFF2-40B4-BE49-F238E27FC236}">
                <a16:creationId xmlns:a16="http://schemas.microsoft.com/office/drawing/2014/main" id="{932890FE-D86B-4918-98E7-0B9DD713182F}"/>
              </a:ext>
            </a:extLst>
          </p:cNvPr>
          <p:cNvSpPr/>
          <p:nvPr/>
        </p:nvSpPr>
        <p:spPr>
          <a:xfrm>
            <a:off x="0" y="4774019"/>
            <a:ext cx="12192000" cy="208398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298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729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7298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7298"/>
                </a:lnTo>
                <a:close/>
              </a:path>
            </a:pathLst>
          </a:custGeom>
          <a:gradFill flip="none" rotWithShape="1">
            <a:gsLst>
              <a:gs pos="0">
                <a:srgbClr val="B51412">
                  <a:shade val="30000"/>
                  <a:satMod val="115000"/>
                </a:srgbClr>
              </a:gs>
              <a:gs pos="50000">
                <a:srgbClr val="B51412">
                  <a:shade val="67500"/>
                  <a:satMod val="115000"/>
                </a:srgbClr>
              </a:gs>
              <a:gs pos="100000">
                <a:srgbClr val="B51412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rgbClr val="B816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luxograma: Entrada Manual 19">
            <a:extLst>
              <a:ext uri="{FF2B5EF4-FFF2-40B4-BE49-F238E27FC236}">
                <a16:creationId xmlns:a16="http://schemas.microsoft.com/office/drawing/2014/main" id="{D26C8F05-AE48-4CA4-BB77-A924BAD462FE}"/>
              </a:ext>
            </a:extLst>
          </p:cNvPr>
          <p:cNvSpPr/>
          <p:nvPr/>
        </p:nvSpPr>
        <p:spPr>
          <a:xfrm rot="10800000">
            <a:off x="-1" y="0"/>
            <a:ext cx="12192000" cy="208398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298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729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7298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7298"/>
                </a:lnTo>
                <a:close/>
              </a:path>
            </a:pathLst>
          </a:custGeom>
          <a:gradFill flip="none" rotWithShape="1">
            <a:gsLst>
              <a:gs pos="0">
                <a:srgbClr val="B51412">
                  <a:shade val="30000"/>
                  <a:satMod val="115000"/>
                </a:srgbClr>
              </a:gs>
              <a:gs pos="50000">
                <a:srgbClr val="B51412">
                  <a:shade val="67500"/>
                  <a:satMod val="115000"/>
                </a:srgbClr>
              </a:gs>
              <a:gs pos="100000">
                <a:srgbClr val="B51412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B816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276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4EC3EF2-B230-4C79-B2D3-F0A5FB8BBF6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47307"/>
            <a:ext cx="4876800" cy="509299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DCE17503-BF51-4FA8-A65B-6C5FD7807305}"/>
              </a:ext>
            </a:extLst>
          </p:cNvPr>
          <p:cNvSpPr/>
          <p:nvPr/>
        </p:nvSpPr>
        <p:spPr>
          <a:xfrm>
            <a:off x="0" y="0"/>
            <a:ext cx="12192000" cy="1063256"/>
          </a:xfrm>
          <a:prstGeom prst="rect">
            <a:avLst/>
          </a:prstGeom>
          <a:solidFill>
            <a:srgbClr val="B51412"/>
          </a:solidFill>
          <a:ln>
            <a:solidFill>
              <a:srgbClr val="B816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7573424-527B-42EF-B7DB-B3E2F1A00AE9}"/>
              </a:ext>
            </a:extLst>
          </p:cNvPr>
          <p:cNvSpPr txBox="1"/>
          <p:nvPr/>
        </p:nvSpPr>
        <p:spPr>
          <a:xfrm>
            <a:off x="1" y="1063256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Helvetica" pitchFamily="50" charset="0"/>
              </a:rPr>
              <a:t>Integrantes do Grupo</a:t>
            </a:r>
            <a:endParaRPr lang="pt-BR" sz="5400" dirty="0">
              <a:latin typeface="Helvetica" pitchFamily="50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6FF1F6-E53A-46E6-9157-CD25118C6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05" y="2577509"/>
            <a:ext cx="2032590" cy="20325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ACCFA2C-3CB9-493A-A13A-A8DD11B24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219" y="2577509"/>
            <a:ext cx="2032590" cy="203259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3E28378-32DF-40EF-8372-83998CBEF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95" y="2577509"/>
            <a:ext cx="2032590" cy="203259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E3FC4CB-ED50-4AE7-892E-2D62676EBD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70" y="2577509"/>
            <a:ext cx="2047355" cy="202520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11780" y="4652318"/>
            <a:ext cx="2996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latin typeface="Redressed"/>
              </a:rPr>
              <a:t>Christian Henrique</a:t>
            </a:r>
          </a:p>
          <a:p>
            <a:pPr algn="ctr"/>
            <a:r>
              <a:rPr lang="pt-BR" sz="1400" dirty="0">
                <a:latin typeface="Redressed"/>
                <a:hlinkClick r:id="rId7"/>
              </a:rPr>
              <a:t>chrismelo05@Hotmail.com</a:t>
            </a:r>
            <a:endParaRPr lang="pt-BR" sz="1400" dirty="0">
              <a:latin typeface="Redressed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423340" y="4640734"/>
            <a:ext cx="37055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latin typeface="Redressed"/>
              </a:rPr>
              <a:t>Henrique Anselmo</a:t>
            </a:r>
          </a:p>
          <a:p>
            <a:pPr algn="ctr"/>
            <a:r>
              <a:rPr lang="pt-BR" sz="1400" dirty="0">
                <a:latin typeface="Redressed"/>
                <a:hlinkClick r:id="rId8"/>
              </a:rPr>
              <a:t>henriqueanselmo1011@gmail.com</a:t>
            </a:r>
            <a:endParaRPr lang="pt-BR" sz="1400" dirty="0">
              <a:latin typeface="Redressed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DBF8AF4-EA99-4423-81BB-E674642BBF38}"/>
              </a:ext>
            </a:extLst>
          </p:cNvPr>
          <p:cNvSpPr/>
          <p:nvPr/>
        </p:nvSpPr>
        <p:spPr>
          <a:xfrm>
            <a:off x="5847102" y="4652318"/>
            <a:ext cx="3339376" cy="738664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>
                <a:latin typeface="Redressed"/>
              </a:rPr>
              <a:t>Luís Carvalho</a:t>
            </a:r>
          </a:p>
          <a:p>
            <a:pPr algn="ctr"/>
            <a:r>
              <a:rPr lang="pt-BR" sz="1400" dirty="0">
                <a:latin typeface="Redressed"/>
                <a:hlinkClick r:id="rId9"/>
              </a:rPr>
              <a:t>luisricardocarvalhogomes@hotmail.com.br</a:t>
            </a:r>
            <a:endParaRPr lang="pt-BR" sz="1400" dirty="0">
              <a:latin typeface="Redressed"/>
            </a:endParaRPr>
          </a:p>
          <a:p>
            <a:endParaRPr lang="pt-BR" dirty="0">
              <a:latin typeface="Redressed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99D9CA5-C62F-4903-8C4F-97962E1072E3}"/>
              </a:ext>
            </a:extLst>
          </p:cNvPr>
          <p:cNvSpPr/>
          <p:nvPr/>
        </p:nvSpPr>
        <p:spPr>
          <a:xfrm>
            <a:off x="9468256" y="4640734"/>
            <a:ext cx="2047355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>
                <a:latin typeface="Redressed"/>
              </a:rPr>
              <a:t>Pierre Muller</a:t>
            </a:r>
          </a:p>
          <a:p>
            <a:pPr algn="ctr"/>
            <a:r>
              <a:rPr lang="pt-BR" sz="1400" dirty="0">
                <a:latin typeface="Redressed"/>
                <a:hlinkClick r:id="rId10"/>
              </a:rPr>
              <a:t>pierreeitel@Hotmail.com</a:t>
            </a:r>
            <a:endParaRPr lang="pt-BR" dirty="0">
              <a:latin typeface="Redressed"/>
            </a:endParaRPr>
          </a:p>
        </p:txBody>
      </p:sp>
    </p:spTree>
    <p:extLst>
      <p:ext uri="{BB962C8B-B14F-4D97-AF65-F5344CB8AC3E}">
        <p14:creationId xmlns:p14="http://schemas.microsoft.com/office/powerpoint/2010/main" val="228156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Funcionamento 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50" y="4188713"/>
            <a:ext cx="5734050" cy="193812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0" y="1690689"/>
            <a:ext cx="5095875" cy="193812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838200" y="2165137"/>
            <a:ext cx="4595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Maquina de estados do funcionamento dos </a:t>
            </a:r>
            <a:r>
              <a:rPr lang="pt-BR" sz="2400" dirty="0" err="1" smtClean="0"/>
              <a:t>NPCs</a:t>
            </a:r>
            <a:r>
              <a:rPr lang="pt-BR" sz="2400" dirty="0" smtClean="0"/>
              <a:t> em cada mini game </a:t>
            </a:r>
            <a:endParaRPr lang="pt-BR" sz="24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0" y="4188713"/>
            <a:ext cx="5095875" cy="193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842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Utilização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87" y="1430748"/>
            <a:ext cx="4985988" cy="2351881"/>
          </a:xfr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87" y="4210843"/>
            <a:ext cx="4985988" cy="244792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812" y="2835289"/>
            <a:ext cx="4985988" cy="233835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81387" y="1061416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Corrida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681387" y="3841511"/>
            <a:ext cx="1918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Chuva de Caixas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6367812" y="2422022"/>
            <a:ext cx="113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Resta 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152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Recursos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 err="1" smtClean="0"/>
              <a:t>Navmeshs</a:t>
            </a:r>
            <a:endParaRPr lang="pt-BR" sz="2400" dirty="0" smtClean="0"/>
          </a:p>
          <a:p>
            <a:r>
              <a:rPr lang="pt-BR" sz="2400" dirty="0" err="1" smtClean="0"/>
              <a:t>Waypoints</a:t>
            </a: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140" y="1631630"/>
            <a:ext cx="5029090" cy="473932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9" y="3226202"/>
            <a:ext cx="4644203" cy="203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5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2811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Implementação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5599" y="1109663"/>
            <a:ext cx="5152411" cy="259837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11" y="3952876"/>
            <a:ext cx="5152411" cy="259837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99" y="3983399"/>
            <a:ext cx="5152411" cy="259837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019175" y="1447800"/>
            <a:ext cx="4210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Com base em nossos </a:t>
            </a:r>
            <a:r>
              <a:rPr lang="pt-BR" sz="2400" dirty="0" err="1" smtClean="0"/>
              <a:t>NPCs</a:t>
            </a:r>
            <a:r>
              <a:rPr lang="pt-BR" sz="2400" dirty="0" smtClean="0"/>
              <a:t>, o fluxograma representa as ações tomadas pela Inteligência Artificial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80258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9B69422-E3A9-4243-9D9F-8ACE46F682D9}"/>
              </a:ext>
            </a:extLst>
          </p:cNvPr>
          <p:cNvSpPr/>
          <p:nvPr/>
        </p:nvSpPr>
        <p:spPr>
          <a:xfrm>
            <a:off x="0" y="5794744"/>
            <a:ext cx="12192000" cy="1063256"/>
          </a:xfrm>
          <a:prstGeom prst="rect">
            <a:avLst/>
          </a:prstGeom>
          <a:solidFill>
            <a:srgbClr val="B51412"/>
          </a:solidFill>
          <a:ln>
            <a:solidFill>
              <a:srgbClr val="B816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B62BF63-E5B3-423A-8945-7BF0B4066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6" y="631106"/>
            <a:ext cx="5707967" cy="608524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D9AA1D3-B1EA-4139-ACA2-F47E1BDC73B0}"/>
              </a:ext>
            </a:extLst>
          </p:cNvPr>
          <p:cNvSpPr txBox="1"/>
          <p:nvPr/>
        </p:nvSpPr>
        <p:spPr>
          <a:xfrm>
            <a:off x="0" y="808074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Helvetica" pitchFamily="50" charset="0"/>
              </a:rPr>
              <a:t>Muito obrigado pela atenção!!!</a:t>
            </a:r>
          </a:p>
        </p:txBody>
      </p:sp>
    </p:spTree>
    <p:extLst>
      <p:ext uri="{BB962C8B-B14F-4D97-AF65-F5344CB8AC3E}">
        <p14:creationId xmlns:p14="http://schemas.microsoft.com/office/powerpoint/2010/main" val="241229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58</Words>
  <Application>Microsoft Office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Redressed</vt:lpstr>
      <vt:lpstr>Tema do Office</vt:lpstr>
      <vt:lpstr>Apresentação do PowerPoint</vt:lpstr>
      <vt:lpstr>Apresentação do PowerPoint</vt:lpstr>
      <vt:lpstr>Funcionamento </vt:lpstr>
      <vt:lpstr>Utilização</vt:lpstr>
      <vt:lpstr>Recursos</vt:lpstr>
      <vt:lpstr>Implementação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Luis Carvalho</dc:creator>
  <cp:lastModifiedBy>9400f</cp:lastModifiedBy>
  <cp:revision>15</cp:revision>
  <dcterms:created xsi:type="dcterms:W3CDTF">2021-05-11T18:59:03Z</dcterms:created>
  <dcterms:modified xsi:type="dcterms:W3CDTF">2021-06-14T19:28:13Z</dcterms:modified>
</cp:coreProperties>
</file>